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5" r:id="rId7"/>
    <p:sldId id="793" r:id="rId8"/>
    <p:sldId id="791" r:id="rId9"/>
    <p:sldId id="79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4B828B27-0E8B-46D9-AE83-7FFA5136B694}"/>
    <pc:docChg chg="modSld modMainMaster">
      <pc:chgData name="Peter Hedman" userId="9d7636b6-4faa-495a-bb5d-794ad338fcd7" providerId="ADAL" clId="{4B828B27-0E8B-46D9-AE83-7FFA5136B694}" dt="2022-01-28T14:54:34.434" v="110" actId="6549"/>
      <pc:docMkLst>
        <pc:docMk/>
      </pc:docMkLst>
      <pc:sldChg chg="modSp mod">
        <pc:chgData name="Peter Hedman" userId="9d7636b6-4faa-495a-bb5d-794ad338fcd7" providerId="ADAL" clId="{4B828B27-0E8B-46D9-AE83-7FFA5136B694}" dt="2022-01-28T14:52:40.930" v="70" actId="6549"/>
        <pc:sldMkLst>
          <pc:docMk/>
          <pc:sldMk cId="2355700947" sldId="789"/>
        </pc:sldMkLst>
        <pc:spChg chg="mod">
          <ac:chgData name="Peter Hedman" userId="9d7636b6-4faa-495a-bb5d-794ad338fcd7" providerId="ADAL" clId="{4B828B27-0E8B-46D9-AE83-7FFA5136B694}" dt="2022-01-28T14:52:40.930" v="70" actId="6549"/>
          <ac:spMkLst>
            <pc:docMk/>
            <pc:sldMk cId="2355700947" sldId="789"/>
            <ac:spMk id="2" creationId="{E6ED52C4-5430-4D56-8D2A-947A8B15DB3C}"/>
          </ac:spMkLst>
        </pc:spChg>
        <pc:spChg chg="mod">
          <ac:chgData name="Peter Hedman" userId="9d7636b6-4faa-495a-bb5d-794ad338fcd7" providerId="ADAL" clId="{4B828B27-0E8B-46D9-AE83-7FFA5136B694}" dt="2022-01-28T14:52:03.032" v="66"/>
          <ac:spMkLst>
            <pc:docMk/>
            <pc:sldMk cId="2355700947" sldId="789"/>
            <ac:spMk id="5" creationId="{15D28A3F-B4FD-414F-9637-F7C890005039}"/>
          </ac:spMkLst>
        </pc:spChg>
        <pc:graphicFrameChg chg="modGraphic">
          <ac:chgData name="Peter Hedman" userId="9d7636b6-4faa-495a-bb5d-794ad338fcd7" providerId="ADAL" clId="{4B828B27-0E8B-46D9-AE83-7FFA5136B694}" dt="2022-01-28T14:51:30.754" v="65" actId="6549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Peter Hedman" userId="9d7636b6-4faa-495a-bb5d-794ad338fcd7" providerId="ADAL" clId="{4B828B27-0E8B-46D9-AE83-7FFA5136B694}" dt="2022-01-28T14:53:45.476" v="101" actId="20577"/>
        <pc:sldMkLst>
          <pc:docMk/>
          <pc:sldMk cId="1304530617" sldId="791"/>
        </pc:sldMkLst>
        <pc:spChg chg="mod">
          <ac:chgData name="Peter Hedman" userId="9d7636b6-4faa-495a-bb5d-794ad338fcd7" providerId="ADAL" clId="{4B828B27-0E8B-46D9-AE83-7FFA5136B694}" dt="2022-01-28T14:52:51.674" v="76" actId="6549"/>
          <ac:spMkLst>
            <pc:docMk/>
            <pc:sldMk cId="1304530617" sldId="791"/>
            <ac:spMk id="2" creationId="{7004E1B6-7C10-4462-B5DD-BB275803E4D3}"/>
          </ac:spMkLst>
        </pc:spChg>
        <pc:spChg chg="mod">
          <ac:chgData name="Peter Hedman" userId="9d7636b6-4faa-495a-bb5d-794ad338fcd7" providerId="ADAL" clId="{4B828B27-0E8B-46D9-AE83-7FFA5136B694}" dt="2022-01-28T14:53:45.476" v="101" actId="20577"/>
          <ac:spMkLst>
            <pc:docMk/>
            <pc:sldMk cId="1304530617" sldId="791"/>
            <ac:spMk id="4" creationId="{07639B51-7A60-40FF-963D-02AC48416E72}"/>
          </ac:spMkLst>
        </pc:spChg>
      </pc:sldChg>
      <pc:sldChg chg="modSp mod">
        <pc:chgData name="Peter Hedman" userId="9d7636b6-4faa-495a-bb5d-794ad338fcd7" providerId="ADAL" clId="{4B828B27-0E8B-46D9-AE83-7FFA5136B694}" dt="2022-01-28T14:53:16.929" v="90" actId="6549"/>
        <pc:sldMkLst>
          <pc:docMk/>
          <pc:sldMk cId="785222574" sldId="793"/>
        </pc:sldMkLst>
        <pc:spChg chg="mod">
          <ac:chgData name="Peter Hedman" userId="9d7636b6-4faa-495a-bb5d-794ad338fcd7" providerId="ADAL" clId="{4B828B27-0E8B-46D9-AE83-7FFA5136B694}" dt="2022-01-28T14:52:47.819" v="74" actId="6549"/>
          <ac:spMkLst>
            <pc:docMk/>
            <pc:sldMk cId="785222574" sldId="793"/>
            <ac:spMk id="2" creationId="{E6ED52C4-5430-4D56-8D2A-947A8B15DB3C}"/>
          </ac:spMkLst>
        </pc:spChg>
        <pc:spChg chg="mod">
          <ac:chgData name="Peter Hedman" userId="9d7636b6-4faa-495a-bb5d-794ad338fcd7" providerId="ADAL" clId="{4B828B27-0E8B-46D9-AE83-7FFA5136B694}" dt="2022-01-28T14:52:32.474" v="68"/>
          <ac:spMkLst>
            <pc:docMk/>
            <pc:sldMk cId="785222574" sldId="793"/>
            <ac:spMk id="5" creationId="{15D28A3F-B4FD-414F-9637-F7C890005039}"/>
          </ac:spMkLst>
        </pc:spChg>
        <pc:graphicFrameChg chg="modGraphic">
          <ac:chgData name="Peter Hedman" userId="9d7636b6-4faa-495a-bb5d-794ad338fcd7" providerId="ADAL" clId="{4B828B27-0E8B-46D9-AE83-7FFA5136B694}" dt="2022-01-28T14:53:16.929" v="90" actId="6549"/>
          <ac:graphicFrameMkLst>
            <pc:docMk/>
            <pc:sldMk cId="785222574" sldId="793"/>
            <ac:graphicFrameMk id="7" creationId="{EAC7D0DA-0530-407D-BA61-7389498E9386}"/>
          </ac:graphicFrameMkLst>
        </pc:graphicFrameChg>
      </pc:sldChg>
      <pc:sldChg chg="modSp mod">
        <pc:chgData name="Peter Hedman" userId="9d7636b6-4faa-495a-bb5d-794ad338fcd7" providerId="ADAL" clId="{4B828B27-0E8B-46D9-AE83-7FFA5136B694}" dt="2022-01-28T14:54:34.434" v="110" actId="6549"/>
        <pc:sldMkLst>
          <pc:docMk/>
          <pc:sldMk cId="1346523741" sldId="794"/>
        </pc:sldMkLst>
        <pc:spChg chg="mod">
          <ac:chgData name="Peter Hedman" userId="9d7636b6-4faa-495a-bb5d-794ad338fcd7" providerId="ADAL" clId="{4B828B27-0E8B-46D9-AE83-7FFA5136B694}" dt="2022-01-28T14:52:59.594" v="78" actId="6549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Peter Hedman" userId="9d7636b6-4faa-495a-bb5d-794ad338fcd7" providerId="ADAL" clId="{4B828B27-0E8B-46D9-AE83-7FFA5136B694}" dt="2022-01-28T14:54:26.611" v="104" actId="6549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4B828B27-0E8B-46D9-AE83-7FFA5136B694}" dt="2022-01-28T14:54:34.434" v="110" actId="6549"/>
          <ac:graphicFrameMkLst>
            <pc:docMk/>
            <pc:sldMk cId="1346523741" sldId="794"/>
            <ac:graphicFrameMk id="7" creationId="{D2970AFE-B232-4D1A-9858-C354F5BDD7C2}"/>
          </ac:graphicFrameMkLst>
        </pc:graphicFrameChg>
      </pc:sldChg>
      <pc:sldChg chg="modSp mod">
        <pc:chgData name="Peter Hedman" userId="9d7636b6-4faa-495a-bb5d-794ad338fcd7" providerId="ADAL" clId="{4B828B27-0E8B-46D9-AE83-7FFA5136B694}" dt="2022-01-28T14:53:10.211" v="84" actId="6549"/>
        <pc:sldMkLst>
          <pc:docMk/>
          <pc:sldMk cId="2408905734" sldId="795"/>
        </pc:sldMkLst>
        <pc:spChg chg="mod">
          <ac:chgData name="Peter Hedman" userId="9d7636b6-4faa-495a-bb5d-794ad338fcd7" providerId="ADAL" clId="{4B828B27-0E8B-46D9-AE83-7FFA5136B694}" dt="2022-01-28T14:52:44.523" v="72" actId="6549"/>
          <ac:spMkLst>
            <pc:docMk/>
            <pc:sldMk cId="2408905734" sldId="795"/>
            <ac:spMk id="2" creationId="{E6ED52C4-5430-4D56-8D2A-947A8B15DB3C}"/>
          </ac:spMkLst>
        </pc:spChg>
        <pc:spChg chg="mod">
          <ac:chgData name="Peter Hedman" userId="9d7636b6-4faa-495a-bb5d-794ad338fcd7" providerId="ADAL" clId="{4B828B27-0E8B-46D9-AE83-7FFA5136B694}" dt="2022-01-28T14:52:20.414" v="67"/>
          <ac:spMkLst>
            <pc:docMk/>
            <pc:sldMk cId="2408905734" sldId="795"/>
            <ac:spMk id="5" creationId="{15D28A3F-B4FD-414F-9637-F7C890005039}"/>
          </ac:spMkLst>
        </pc:spChg>
        <pc:graphicFrameChg chg="modGraphic">
          <ac:chgData name="Peter Hedman" userId="9d7636b6-4faa-495a-bb5d-794ad338fcd7" providerId="ADAL" clId="{4B828B27-0E8B-46D9-AE83-7FFA5136B694}" dt="2022-01-28T14:53:10.211" v="84" actId="6549"/>
          <ac:graphicFrameMkLst>
            <pc:docMk/>
            <pc:sldMk cId="2408905734" sldId="795"/>
            <ac:graphicFrameMk id="7" creationId="{8E7B86D5-0B56-4201-87AC-24C0DDEF5E75}"/>
          </ac:graphicFrameMkLst>
        </pc:graphicFrameChg>
      </pc:sldChg>
      <pc:sldMasterChg chg="modSp mod modSldLayout">
        <pc:chgData name="Peter Hedman" userId="9d7636b6-4faa-495a-bb5d-794ad338fcd7" providerId="ADAL" clId="{4B828B27-0E8B-46D9-AE83-7FFA5136B694}" dt="2022-01-28T14:51:11.203" v="59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4B828B27-0E8B-46D9-AE83-7FFA5136B694}" dt="2022-01-28T14:51:11.203" v="59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4B828B27-0E8B-46D9-AE83-7FFA5136B694}" dt="2022-01-28T14:50:44.759" v="35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4B828B27-0E8B-46D9-AE83-7FFA5136B694}" dt="2022-01-28T14:50:33.989" v="23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4B828B27-0E8B-46D9-AE83-7FFA5136B694}" dt="2022-01-28T14:50:44.759" v="3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S2-2200485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SA2#149E (1/4)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768646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SA2#149E (2/4)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957307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90573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SA2#149E (3/4)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AC7D0DA-0530-407D-BA61-7389498E9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812507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eNPN status after SA2#149E (4/4)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 new RAN impacts or dependencies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UE onboarding architecture and assumptions on DCS options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-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(SA2#150E)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 including changes required to support input from other WGs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eNPN 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 be added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changes related to Key issues 1, 3 and 4; new RRC indication for solutions related to Key issues 4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Corrections, and alignments with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7781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xx%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42720</TotalTime>
  <Words>363</Words>
  <Application>Microsoft Office PowerPoint</Application>
  <PresentationFormat>On-screen Show (4:3)</PresentationFormat>
  <Paragraphs>88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after SA2#149E (1/4)</vt:lpstr>
      <vt:lpstr>eNPN status after SA2#149E (2/4)</vt:lpstr>
      <vt:lpstr>eNPN status after SA2#149E (3/4)</vt:lpstr>
      <vt:lpstr>eNPN status after SA2#149E (4/4)</vt:lpstr>
      <vt:lpstr>eNPN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</cp:lastModifiedBy>
  <cp:revision>1813</cp:revision>
  <dcterms:created xsi:type="dcterms:W3CDTF">2008-08-30T09:32:10Z</dcterms:created>
  <dcterms:modified xsi:type="dcterms:W3CDTF">2022-01-28T14:54:37Z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